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7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7bcfcdfe4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7bcfcdfe46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bcfcdfe46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bcfcdfe46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7bcfcdfe4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7bcfcdfe4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7bcfcdfe46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7bcfcdfe46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bcfcdfe46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bcfcdfe46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bcfcdfe46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bcfcdfe46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rdsantos.cos@uesc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417400" y="1424186"/>
            <a:ext cx="8520600" cy="6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3600" dirty="0"/>
              <a:t>TÍTULO </a:t>
            </a:r>
            <a:endParaRPr sz="3600" b="1" baseline="30000" dirty="0">
              <a:solidFill>
                <a:srgbClr val="000000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269950" y="2227712"/>
            <a:ext cx="46041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rgbClr val="595959"/>
                </a:solidFill>
              </a:rPr>
              <a:t>ID da Apresentação: </a:t>
            </a:r>
            <a:endParaRPr sz="2000" dirty="0">
              <a:solidFill>
                <a:srgbClr val="595959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35700" y="4084025"/>
            <a:ext cx="7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pt-BR" sz="1000" b="0" i="0" u="none" strike="noStrike" cap="none">
                <a:solidFill>
                  <a:srgbClr val="363991"/>
                </a:solidFill>
                <a:latin typeface="Arial"/>
                <a:ea typeface="Arial"/>
                <a:cs typeface="Arial"/>
                <a:sym typeface="Arial"/>
              </a:rPr>
              <a:t>   ¹ Discente do Curso de </a:t>
            </a:r>
            <a:r>
              <a:rPr lang="pt-BR" sz="1000">
                <a:solidFill>
                  <a:srgbClr val="363991"/>
                </a:solidFill>
              </a:rPr>
              <a:t>[ NOME DO CURSO] </a:t>
            </a:r>
            <a:r>
              <a:rPr lang="pt-BR" sz="1000" b="0" i="0" u="none" strike="noStrike" cap="none">
                <a:solidFill>
                  <a:srgbClr val="363991"/>
                </a:solidFill>
                <a:latin typeface="Arial"/>
                <a:ea typeface="Arial"/>
                <a:cs typeface="Arial"/>
                <a:sym typeface="Arial"/>
              </a:rPr>
              <a:t>e-mail: </a:t>
            </a:r>
            <a:r>
              <a:rPr lang="pt-BR" sz="1000">
                <a:solidFill>
                  <a:srgbClr val="363991"/>
                </a:solidFill>
              </a:rPr>
              <a:t>EMAIL</a:t>
            </a:r>
            <a:r>
              <a:rPr lang="pt-BR" sz="1000" b="0" i="0" u="sng" strike="noStrike" cap="none">
                <a:solidFill>
                  <a:srgbClr val="36399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@uesc.br</a:t>
            </a:r>
            <a:endParaRPr sz="1000" b="0" i="0" u="none" strike="noStrike" cap="none">
              <a:solidFill>
                <a:srgbClr val="36399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>
                <a:solidFill>
                  <a:srgbClr val="36399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pt-BR" sz="1000" b="0" i="0" u="none" strike="noStrike" cap="none" baseline="30000">
                <a:solidFill>
                  <a:srgbClr val="363991"/>
                </a:solidFill>
                <a:latin typeface="Arial"/>
                <a:ea typeface="Arial"/>
                <a:cs typeface="Arial"/>
                <a:sym typeface="Arial"/>
              </a:rPr>
              <a:t>             </a:t>
            </a:r>
            <a:r>
              <a:rPr lang="pt-BR" sz="1000" baseline="30000">
                <a:solidFill>
                  <a:srgbClr val="363991"/>
                </a:solidFill>
              </a:rPr>
              <a:t>2</a:t>
            </a:r>
            <a:r>
              <a:rPr lang="pt-BR" sz="1000" b="0" i="0" u="none" strike="noStrike" cap="none">
                <a:solidFill>
                  <a:srgbClr val="363991"/>
                </a:solidFill>
                <a:latin typeface="Arial"/>
                <a:ea typeface="Arial"/>
                <a:cs typeface="Arial"/>
                <a:sym typeface="Arial"/>
              </a:rPr>
              <a:t> Docente do Curso de </a:t>
            </a:r>
            <a:r>
              <a:rPr lang="pt-BR" sz="1000">
                <a:solidFill>
                  <a:srgbClr val="363991"/>
                </a:solidFill>
              </a:rPr>
              <a:t> [ NOME DO CURSO] e-mail: EMAIL</a:t>
            </a:r>
            <a:r>
              <a:rPr lang="pt-BR" sz="1000" u="sng">
                <a:solidFill>
                  <a:srgbClr val="36399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@uesc.br</a:t>
            </a:r>
            <a:endParaRPr sz="1000" b="0" i="0" u="none" strike="noStrike" cap="none">
              <a:solidFill>
                <a:srgbClr val="3639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687000" y="3040113"/>
            <a:ext cx="59814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3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>
                <a:solidFill>
                  <a:srgbClr val="000000"/>
                </a:solidFill>
              </a:rPr>
              <a:t>Autor:</a:t>
            </a:r>
            <a:endParaRPr sz="1200" baseline="30000">
              <a:solidFill>
                <a:srgbClr val="000000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375650" y="3407827"/>
            <a:ext cx="46041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40" dirty="0">
                <a:solidFill>
                  <a:srgbClr val="000000"/>
                </a:solidFill>
              </a:rPr>
              <a:t>Orientador:  </a:t>
            </a:r>
            <a:endParaRPr sz="839" dirty="0">
              <a:solidFill>
                <a:srgbClr val="000000"/>
              </a:solidFill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8D7859F-621D-4306-BBCF-CB3A7215E7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51538"/>
            <a:ext cx="9144000" cy="12430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2F6B8FAB-53AF-9FE1-AF14-5AB652F51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67" name="Google Shape;67;p14"/>
          <p:cNvSpPr txBox="1"/>
          <p:nvPr/>
        </p:nvSpPr>
        <p:spPr>
          <a:xfrm>
            <a:off x="311700" y="2159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solidFill>
                  <a:srgbClr val="000000"/>
                </a:solidFill>
              </a:rPr>
              <a:t>INTRODUÇÃO</a:t>
            </a:r>
            <a:endParaRPr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01C9EA5-089C-32BC-1846-0450931180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75" name="Google Shape;75;p15"/>
          <p:cNvSpPr txBox="1"/>
          <p:nvPr/>
        </p:nvSpPr>
        <p:spPr>
          <a:xfrm>
            <a:off x="311700" y="2159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solidFill>
                  <a:srgbClr val="000000"/>
                </a:solidFill>
              </a:rPr>
              <a:t>Objetivo(s)</a:t>
            </a:r>
            <a:endParaRPr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C8C2A83-93F8-7B24-F787-33F556843F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83" name="Google Shape;83;p16"/>
          <p:cNvSpPr txBox="1"/>
          <p:nvPr/>
        </p:nvSpPr>
        <p:spPr>
          <a:xfrm>
            <a:off x="311700" y="2159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rgbClr val="000000"/>
                </a:solidFill>
              </a:rPr>
              <a:t>METODOLOGIA</a:t>
            </a:r>
            <a:endParaRPr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06F8FD0-B7DE-5E6B-889F-76BFE5294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91" name="Google Shape;91;p17"/>
          <p:cNvSpPr txBox="1"/>
          <p:nvPr/>
        </p:nvSpPr>
        <p:spPr>
          <a:xfrm>
            <a:off x="311700" y="2159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rgbClr val="000000"/>
                </a:solidFill>
              </a:rPr>
              <a:t>RESULTADOS</a:t>
            </a:r>
            <a:endParaRPr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8613A8B-AE76-00BE-1825-DCD2575E14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200"/>
            <a:ext cx="9144000" cy="5143500"/>
          </a:xfrm>
          <a:prstGeom prst="rect">
            <a:avLst/>
          </a:prstGeom>
        </p:spPr>
      </p:pic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99" name="Google Shape;99;p18"/>
          <p:cNvSpPr txBox="1"/>
          <p:nvPr/>
        </p:nvSpPr>
        <p:spPr>
          <a:xfrm>
            <a:off x="311700" y="2159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rgbClr val="000000"/>
                </a:solidFill>
              </a:rPr>
              <a:t>CONCLUSÃO</a:t>
            </a:r>
            <a:endParaRPr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9A873687-FC9F-491A-AEAE-B5E2F83BA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5" name="Google Shape;105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07" name="Google Shape;107;p19"/>
          <p:cNvSpPr txBox="1"/>
          <p:nvPr/>
        </p:nvSpPr>
        <p:spPr>
          <a:xfrm>
            <a:off x="311700" y="2159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rgbClr val="000000"/>
                </a:solidFill>
              </a:rPr>
              <a:t>REFERÊNCIAS BIBLIOGRÁFICAS</a:t>
            </a:r>
            <a:endParaRPr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55</Words>
  <Application>Microsoft Office PowerPoint</Application>
  <PresentationFormat>Apresentação na tela (16:9)</PresentationFormat>
  <Paragraphs>12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9" baseType="lpstr">
      <vt:lpstr>Arial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yuri faustino</cp:lastModifiedBy>
  <cp:revision>4</cp:revision>
  <dcterms:modified xsi:type="dcterms:W3CDTF">2025-10-22T13:48:16Z</dcterms:modified>
</cp:coreProperties>
</file>